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0" r:id="rId6"/>
    <p:sldId id="267" r:id="rId7"/>
    <p:sldId id="269" r:id="rId8"/>
    <p:sldId id="261" r:id="rId9"/>
    <p:sldId id="270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06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339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96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454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103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020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11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94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5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279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60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15405-E397-4F4D-A9B0-939F639AD30D}" type="datetimeFigureOut">
              <a:rPr lang="pt-BR" smtClean="0"/>
              <a:t>23/04/2017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27A8-98F3-49B2-AACD-A0BF971F428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30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5825066"/>
            <a:ext cx="11480800" cy="1032933"/>
          </a:xfrm>
        </p:spPr>
        <p:txBody>
          <a:bodyPr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Diego Luiz Ornelas Rampim  </a:t>
            </a:r>
          </a:p>
        </p:txBody>
      </p:sp>
      <p:pic>
        <p:nvPicPr>
          <p:cNvPr id="2050" name="Picture 2" descr="Resultado de imagem para smart citizen logo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42" y="692706"/>
            <a:ext cx="4051115" cy="44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7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Plataforma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Hardware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Open Source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Sensores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Comunicação por WIFI</a:t>
            </a:r>
          </a:p>
          <a:p>
            <a:pPr marL="457200" lvl="1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Software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Open Source 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Web Services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Aplicativo Mobile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53" y="2167731"/>
            <a:ext cx="46196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1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Gerar processos participativos de pessoas nas cidades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Conectar dados, pessoas e conhecimento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Construção de indicadores produtivos e abertos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Construção coletiva da cidade por seus próprios habitantes.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0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654297" y="0"/>
            <a:ext cx="6274590" cy="19258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000" b="1" dirty="0">
                <a:solidFill>
                  <a:schemeClr val="bg1"/>
                </a:solidFill>
              </a:rPr>
              <a:t>Quem desenvolveu?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572000" y="2491272"/>
            <a:ext cx="73338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Faz parte do Instituto de Arquitetura Avançada da Catalunha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Localizado em Barcelona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Centro de produção, pesquisa e educação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missão do Fab Lab é fornecer acesso às ferramentas, o conhecimento e os meios financeiros para educar, inovar e inventar usando tecnologia e fabricação digital para permitir que qualquer pessoa faça qualquer coisa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433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Componentes físicos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8200" y="2066469"/>
            <a:ext cx="517180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Placa SDK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Micro SD Card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Bateria de LiPo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Case de proteção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SDCard Reader (DM3CS)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Memoria EEprom (24LC256)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Painel solar*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9" y="1586947"/>
            <a:ext cx="3798711" cy="44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Componentes inteligentes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43" y="2194559"/>
            <a:ext cx="4823492" cy="423741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38200" y="1666387"/>
            <a:ext cx="7604774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Microcontrolador (ATMEGA 32U4)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Sensor de temperatura e umidade (RTH22)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Sensor de luminosidade (BH1730FVC)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Sensor de som (POM-3044P-R)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Sensor de CO (MICS-5525)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Sensor de NO2 (MICS-2710)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Modulo Real Time (DS1307)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Acelerômetro (ADXL345)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Aplicativo para Android e iOS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Web Service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212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Componentes conectados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8200" y="2634944"/>
            <a:ext cx="3260636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WIFI (RN-131)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Micro USB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Barramento I2C</a:t>
            </a:r>
          </a:p>
          <a:p>
            <a:endParaRPr lang="pt-BR" dirty="0"/>
          </a:p>
        </p:txBody>
      </p:sp>
      <p:pic>
        <p:nvPicPr>
          <p:cNvPr id="6" name="Picture 2" descr="Resultado de imagem para smart citizen logo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03" y="3096080"/>
            <a:ext cx="1506667" cy="165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1330" y="3529155"/>
            <a:ext cx="790622" cy="79062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12" y="3094935"/>
            <a:ext cx="1659061" cy="165906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09" y="3094935"/>
            <a:ext cx="1659600" cy="1659600"/>
          </a:xfrm>
          <a:prstGeom prst="rect">
            <a:avLst/>
          </a:prstGeom>
        </p:spPr>
      </p:pic>
      <p:cxnSp>
        <p:nvCxnSpPr>
          <p:cNvPr id="17" name="Conector reto 16"/>
          <p:cNvCxnSpPr>
            <a:cxnSpLocks/>
          </p:cNvCxnSpPr>
          <p:nvPr/>
        </p:nvCxnSpPr>
        <p:spPr>
          <a:xfrm>
            <a:off x="8980373" y="3924465"/>
            <a:ext cx="960936" cy="2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7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59292" y="-217409"/>
            <a:ext cx="13414158" cy="1690688"/>
          </a:xfrm>
        </p:spPr>
        <p:txBody>
          <a:bodyPr/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Interface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50" y="2078294"/>
            <a:ext cx="2504856" cy="445307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675" y="782814"/>
            <a:ext cx="10477500" cy="66675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24" y="1199814"/>
            <a:ext cx="2504925" cy="44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</a:rPr>
              <a:t>Obrigado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4127863"/>
            <a:ext cx="10515600" cy="2144893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Fontes:</a:t>
            </a:r>
          </a:p>
          <a:p>
            <a:pPr lvl="0"/>
            <a:r>
              <a:rPr lang="pt-BR" sz="1800" dirty="0">
                <a:solidFill>
                  <a:schemeClr val="bg1"/>
                </a:solidFill>
              </a:rPr>
              <a:t>https://docs.smartcitizen.me</a:t>
            </a:r>
          </a:p>
          <a:p>
            <a:pPr lvl="0"/>
            <a:r>
              <a:rPr lang="pt-BR" sz="1800" dirty="0">
                <a:solidFill>
                  <a:schemeClr val="bg1"/>
                </a:solidFill>
              </a:rPr>
              <a:t>https://smartcitizen.me</a:t>
            </a:r>
          </a:p>
          <a:p>
            <a:pPr lvl="0"/>
            <a:r>
              <a:rPr lang="pt-BR" sz="1800" dirty="0">
                <a:solidFill>
                  <a:schemeClr val="bg1"/>
                </a:solidFill>
              </a:rPr>
              <a:t>http://fablabbcn.org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2781"/>
            <a:ext cx="4762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63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219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Plataforma</vt:lpstr>
      <vt:lpstr>Objetivos</vt:lpstr>
      <vt:lpstr>Quem desenvolveu? </vt:lpstr>
      <vt:lpstr>Componentes físicos</vt:lpstr>
      <vt:lpstr>Componentes inteligentes</vt:lpstr>
      <vt:lpstr>Componentes conectados</vt:lpstr>
      <vt:lpstr>Interface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Citizen</dc:title>
  <dc:creator>Diego Luiz Ornelas Rampim</dc:creator>
  <cp:lastModifiedBy>Diego Luiz Ornelas Rampim</cp:lastModifiedBy>
  <cp:revision>24</cp:revision>
  <dcterms:created xsi:type="dcterms:W3CDTF">2017-04-06T12:49:29Z</dcterms:created>
  <dcterms:modified xsi:type="dcterms:W3CDTF">2017-04-23T19:41:03Z</dcterms:modified>
</cp:coreProperties>
</file>